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640358"/>
            <a:ext cx="7488832" cy="5668962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O!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dawel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ddinas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Bethlehem,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O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sêr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di-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',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Ac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awel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fwyn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Jiwdea'n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dwyn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miwsig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atat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Daw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heno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seren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dlos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wenu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uwch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ben,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chlywir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cân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angylion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llifo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451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864" y="496342"/>
            <a:ext cx="7848600" cy="5668962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O!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dawel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ddinas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Bethlehem,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Bugeiliaid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heno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ddaw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bant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bryn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breseb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Oddi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mynydd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draw: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chwilio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wnânt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am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bach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dod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Geidwad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obaith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ddynol-ryw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-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Bugail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Hun.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90662"/>
            <a:ext cx="8136904" cy="4882554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O!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dawel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ddinas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Bethlehem,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heno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ynot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Pa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ddieithr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dod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Pa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dragwyddol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Os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cysgu'n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dawel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heno'r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wyt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Daw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golau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penna'r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ogof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laith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ddechrau'r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daith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-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iddo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GB" sz="40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76464" y="6372036"/>
            <a:ext cx="4932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775" algn="l"/>
                <a:tab pos="1714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 DAVIES, 1864-1937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64208" y="573325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2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  O! dawel ddinas Bethlehem,   O dan dy sêr di-ri',   Ac awel fwyn Jiwdea'n dwyn   Ei miwsig atat ti:   Daw heno seren newydd, dlos,   I wenu uwch dy ben,   A chlywir cân angylion glân   Yn llifo drwy y nen.</vt:lpstr>
      <vt:lpstr>  O! dawel ddinas Bethlehem,   Bugeiliaid heno ddaw   Dros bant a bryn at breseb syn,   Oddi ar y mynydd draw:   A chwilio wnânt am faban bach   Sy'n dod yn Geidwad dyn,   Yn obaith byw i ddynol-ryw -   Y Bugail da ei Hun.</vt:lpstr>
      <vt:lpstr>  O! dawel ddinas Bethlehem,   Pwy heno ynot sydd?   Pa ddieithr wawr sy'n dod i lawr?   Pa ryw dragwyddol ddydd?   Os cysgu'n dawel heno'r wyt,   Daw golau penna'r nef   I'r ogof laith i ddechrau'r daith -   Gogoniant iddo Ef!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96</cp:revision>
  <dcterms:modified xsi:type="dcterms:W3CDTF">2015-02-10T11:19:02Z</dcterms:modified>
</cp:coreProperties>
</file>